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9" r:id="rId3"/>
    <p:sldId id="288" r:id="rId4"/>
    <p:sldId id="297" r:id="rId5"/>
    <p:sldId id="298" r:id="rId6"/>
    <p:sldId id="257" r:id="rId7"/>
    <p:sldId id="258" r:id="rId8"/>
    <p:sldId id="282" r:id="rId9"/>
    <p:sldId id="260" r:id="rId10"/>
    <p:sldId id="301" r:id="rId11"/>
    <p:sldId id="262" r:id="rId12"/>
    <p:sldId id="311" r:id="rId13"/>
    <p:sldId id="264" r:id="rId14"/>
    <p:sldId id="265" r:id="rId15"/>
    <p:sldId id="299" r:id="rId16"/>
    <p:sldId id="305" r:id="rId17"/>
    <p:sldId id="306" r:id="rId18"/>
    <p:sldId id="307" r:id="rId19"/>
    <p:sldId id="308" r:id="rId20"/>
    <p:sldId id="309" r:id="rId21"/>
    <p:sldId id="310" r:id="rId22"/>
    <p:sldId id="267" r:id="rId23"/>
    <p:sldId id="268" r:id="rId24"/>
    <p:sldId id="277" r:id="rId25"/>
    <p:sldId id="300" r:id="rId26"/>
    <p:sldId id="292" r:id="rId27"/>
    <p:sldId id="302" r:id="rId28"/>
    <p:sldId id="26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4667" autoAdjust="0"/>
  </p:normalViewPr>
  <p:slideViewPr>
    <p:cSldViewPr>
      <p:cViewPr varScale="1">
        <p:scale>
          <a:sx n="48" d="100"/>
          <a:sy n="48" d="100"/>
        </p:scale>
        <p:origin x="159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028AB-FF41-4F64-8893-D6F8510D9C0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BD015-5F8C-49C8-A60D-A934887C9FA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704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52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42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50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15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028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086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070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89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873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4594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413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BD015-5F8C-49C8-A60D-A934887C9FA7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76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>
    <p:dissolve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17651"/>
            <a:ext cx="8001056" cy="160729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«Использование здоровье сберегающих технологий в группе раннего возраста в соответствии ФГОС»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3248980"/>
            <a:ext cx="8892479" cy="1065244"/>
          </a:xfrm>
        </p:spPr>
        <p:txBody>
          <a:bodyPr>
            <a:normAutofit fontScale="92500" lnSpcReduction="20000"/>
          </a:bodyPr>
          <a:lstStyle/>
          <a:p>
            <a:endParaRPr lang="ru-RU" sz="8000" b="1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  <a:p>
            <a:endParaRPr lang="ru-RU" sz="37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10805" r="14925"/>
          <a:stretch/>
        </p:blipFill>
        <p:spPr>
          <a:xfrm rot="5400000">
            <a:off x="5436096" y="4655372"/>
            <a:ext cx="2232248" cy="1656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t="10800" r="3376"/>
          <a:stretch/>
        </p:blipFill>
        <p:spPr>
          <a:xfrm rot="5400000">
            <a:off x="3544406" y="4611545"/>
            <a:ext cx="2448274" cy="15278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4864" r="12100" b="-1"/>
          <a:stretch/>
        </p:blipFill>
        <p:spPr>
          <a:xfrm rot="5400000">
            <a:off x="1593816" y="4284608"/>
            <a:ext cx="2726462" cy="19034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3392" r="25972" b="4718"/>
          <a:stretch/>
        </p:blipFill>
        <p:spPr>
          <a:xfrm rot="5400000">
            <a:off x="-440992" y="4277979"/>
            <a:ext cx="2843018" cy="1800200"/>
          </a:xfrm>
          <a:prstGeom prst="rect">
            <a:avLst/>
          </a:prstGeom>
        </p:spPr>
      </p:pic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A1CD2-2F8A-43FA-AD2F-91B035D5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603F3B3-3E25-4783-9BC2-D431C4F011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2" y="274638"/>
            <a:ext cx="3394472" cy="452596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D30570-4A66-4847-AF7B-532B6839A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92" y="1660152"/>
            <a:ext cx="3692408" cy="492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33836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Релаксация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/>
              <a:t>Релаксация направлена на формирование эмоциональной стабильности ребенка, которая имеет огромное значение в адаптационный период, ведет к эмоциональному благополучию малыша. </a:t>
            </a:r>
          </a:p>
          <a:p>
            <a:r>
              <a:rPr lang="ru-RU" dirty="0"/>
              <a:t>Проводится в любом подходящем помещении. В зависимости от состояния детей и целей, педагог определяет интенсивность технологии.</a:t>
            </a:r>
          </a:p>
        </p:txBody>
      </p:sp>
      <p:sp>
        <p:nvSpPr>
          <p:cNvPr id="4" name="Пятно 1 3"/>
          <p:cNvSpPr/>
          <p:nvPr/>
        </p:nvSpPr>
        <p:spPr>
          <a:xfrm rot="19772762">
            <a:off x="190451" y="288423"/>
            <a:ext cx="2024799" cy="1505535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E6F22F-A139-436A-9968-93C1FE12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2FB218A-F98B-406F-AEBA-ACC95E09B6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49849667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            </a:t>
            </a:r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500" dirty="0"/>
              <a:t>Проводится  индивидуально либо с подгруппой ежедневно.</a:t>
            </a:r>
          </a:p>
          <a:p>
            <a:r>
              <a:rPr lang="ru-RU" sz="3500" dirty="0"/>
              <a:t>Рекомендуется всем детям, особенно с речевыми проблемами. Проводится в любой удобный отрезок времени (в любое удобное время).</a:t>
            </a:r>
          </a:p>
          <a:p>
            <a:r>
              <a:rPr lang="ru-RU" sz="3500" dirty="0"/>
              <a:t>Регулярно выполняя пальчиковую гимнастику мы не только развиваем мелкие мышцы рук, но и готовим руку ребенка к письму, к дальнейшему обучению в школе.</a:t>
            </a:r>
          </a:p>
          <a:p>
            <a:endParaRPr lang="ru-RU" sz="2400" dirty="0"/>
          </a:p>
        </p:txBody>
      </p:sp>
      <p:sp>
        <p:nvSpPr>
          <p:cNvPr id="4" name="Пятно 1 3"/>
          <p:cNvSpPr/>
          <p:nvPr/>
        </p:nvSpPr>
        <p:spPr>
          <a:xfrm rot="19957134">
            <a:off x="222219" y="207178"/>
            <a:ext cx="1726382" cy="1348728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u="sng" dirty="0">
                <a:latin typeface="Times New Roman" pitchFamily="18" charset="0"/>
                <a:cs typeface="Times New Roman" pitchFamily="18" charset="0"/>
              </a:rPr>
              <a:t>«Замочек»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68E345A-680C-4619-ABAA-BC7A2FE07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BE11D-9B98-427D-B956-69BAEBDA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«Кулачек»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F09DAD-6568-48C4-B3D8-837292A63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066631138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418" y="685059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для глаз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/>
              <a:t>Ежедневно по 3-5 мин. в любое свободное время; в зависимости от интенсивности зрительной нагрузки.</a:t>
            </a:r>
          </a:p>
          <a:p>
            <a:pPr fontAlgn="t"/>
            <a:r>
              <a:rPr lang="ru-RU" dirty="0"/>
              <a:t>Рекомендуется использовать наглядный материал, показ педагога</a:t>
            </a:r>
          </a:p>
        </p:txBody>
      </p:sp>
      <p:sp>
        <p:nvSpPr>
          <p:cNvPr id="4" name="Пятно 1 3"/>
          <p:cNvSpPr/>
          <p:nvPr/>
        </p:nvSpPr>
        <p:spPr>
          <a:xfrm rot="20270236">
            <a:off x="201111" y="233558"/>
            <a:ext cx="1504797" cy="136094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ятно 1 3">
            <a:extLst>
              <a:ext uri="{FF2B5EF4-FFF2-40B4-BE49-F238E27FC236}">
                <a16:creationId xmlns:a16="http://schemas.microsoft.com/office/drawing/2014/main" id="{C55E1A08-F118-49CA-A991-1868013B5595}"/>
              </a:ext>
            </a:extLst>
          </p:cNvPr>
          <p:cNvSpPr/>
          <p:nvPr/>
        </p:nvSpPr>
        <p:spPr>
          <a:xfrm rot="20270236">
            <a:off x="201110" y="233558"/>
            <a:ext cx="1504797" cy="136094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144004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1DA39-53A8-428A-A8C6-4DCD92C83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i="1" u="sng" dirty="0">
                <a:latin typeface="Times New Roman" pitchFamily="18" charset="0"/>
                <a:cs typeface="Times New Roman" pitchFamily="18" charset="0"/>
              </a:rPr>
              <a:t>Открываем-закрываем глазки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86230AD-7724-4BBF-BCDC-75F101A840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5321"/>
            <a:ext cx="7065091" cy="317929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80A1727-BE5F-4F0D-AAD6-59D432F586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976" y="1086407"/>
            <a:ext cx="6192688" cy="2786710"/>
          </a:xfrm>
          <a:prstGeom prst="rect">
            <a:avLst/>
          </a:prstGeom>
        </p:spPr>
      </p:pic>
      <p:sp>
        <p:nvSpPr>
          <p:cNvPr id="27" name="Объект 26">
            <a:extLst>
              <a:ext uri="{FF2B5EF4-FFF2-40B4-BE49-F238E27FC236}">
                <a16:creationId xmlns:a16="http://schemas.microsoft.com/office/drawing/2014/main" id="{98A22727-EAB2-4978-AE0D-FE7371423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\\</a:t>
            </a:r>
          </a:p>
        </p:txBody>
      </p:sp>
    </p:spTree>
    <p:extLst>
      <p:ext uri="{BB962C8B-B14F-4D97-AF65-F5344CB8AC3E}">
        <p14:creationId xmlns:p14="http://schemas.microsoft.com/office/powerpoint/2010/main" val="4260450815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52A8C-20C7-4DFE-A2AB-601BCFB15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Гимнастика дыхательная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35889E-EF85-4411-B988-00F7FD22A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Проводится в различных формах физкультурно-оздоровительной работы.</a:t>
            </a:r>
          </a:p>
          <a:p>
            <a:r>
              <a:rPr lang="ru-RU" dirty="0"/>
              <a:t>Необходимо перед занятием обеспечить проветривание помещения, дать детям инструкции об обязательной гигиене полости носа перед проведением процедуры.</a:t>
            </a:r>
          </a:p>
          <a:p>
            <a:endParaRPr lang="ru-RU" dirty="0"/>
          </a:p>
        </p:txBody>
      </p:sp>
      <p:sp>
        <p:nvSpPr>
          <p:cNvPr id="4" name="Пятно 1 3">
            <a:extLst>
              <a:ext uri="{FF2B5EF4-FFF2-40B4-BE49-F238E27FC236}">
                <a16:creationId xmlns:a16="http://schemas.microsoft.com/office/drawing/2014/main" id="{70218669-67FA-4BAD-A1D8-D70FBE9080D4}"/>
              </a:ext>
            </a:extLst>
          </p:cNvPr>
          <p:cNvSpPr/>
          <p:nvPr/>
        </p:nvSpPr>
        <p:spPr>
          <a:xfrm rot="20270236">
            <a:off x="20583" y="145419"/>
            <a:ext cx="1504797" cy="136094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243935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416EE3-16BD-4895-A293-5E715EF92F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403"/>
            <a:ext cx="6851915" cy="32013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B9EBA7-54E6-4825-BD4A-7BFB7D5B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3675666"/>
            <a:ext cx="6851915" cy="318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0719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</a:t>
            </a:r>
          </a:p>
          <a:p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9A0D96-43A3-4D30-BDF9-35B07400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Здоровьесберегающая технология-</a:t>
            </a:r>
          </a:p>
        </p:txBody>
      </p:sp>
    </p:spTree>
    <p:extLst>
      <p:ext uri="{BB962C8B-B14F-4D97-AF65-F5344CB8AC3E}">
        <p14:creationId xmlns:p14="http://schemas.microsoft.com/office/powerpoint/2010/main" val="3129870203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0D357-2C33-4FDC-A71E-4C5934EB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A52ADF-AB58-470F-9A97-F880ECAA2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148"/>
            <a:ext cx="6948264" cy="312671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5637D9-3467-4541-8DB3-77DE9B3328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20988"/>
            <a:ext cx="4716016" cy="3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29836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FFDFC-43DF-406F-96AD-CE240998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E03415-DAF2-4B1C-89B6-85FA5DC7D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5" y="1700808"/>
            <a:ext cx="8972489" cy="4037620"/>
          </a:xfrm>
        </p:spPr>
      </p:pic>
    </p:spTree>
    <p:extLst>
      <p:ext uri="{BB962C8B-B14F-4D97-AF65-F5344CB8AC3E}">
        <p14:creationId xmlns:p14="http://schemas.microsoft.com/office/powerpoint/2010/main" val="2643947084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    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бодрящая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r>
              <a:rPr lang="ru-RU" sz="3500" dirty="0"/>
              <a:t>Ежедневно после дневного сна, 5-10 мин.</a:t>
            </a:r>
          </a:p>
          <a:p>
            <a:r>
              <a:rPr lang="ru-RU" sz="3500" dirty="0"/>
              <a:t>Форма проведения различна: упражнения на кроватках, обширное умывание, ходьба по </a:t>
            </a:r>
            <a:r>
              <a:rPr lang="ru-RU" sz="3500" dirty="0" err="1"/>
              <a:t>ортоковрикам</a:t>
            </a:r>
            <a:r>
              <a:rPr lang="ru-RU" sz="3500" dirty="0"/>
              <a:t>.       </a:t>
            </a:r>
          </a:p>
          <a:p>
            <a:r>
              <a:rPr lang="ru-RU" sz="3500" dirty="0"/>
              <a:t>Способствует мягкому переходу ото сна к бодрствованию через движение. </a:t>
            </a:r>
          </a:p>
          <a:p>
            <a:r>
              <a:rPr lang="ru-RU" sz="3500" dirty="0"/>
              <a:t>Стимулирует мышечный тонус, поднимает настроение.</a:t>
            </a:r>
          </a:p>
          <a:p>
            <a:endParaRPr lang="ru-RU" dirty="0"/>
          </a:p>
        </p:txBody>
      </p:sp>
      <p:sp>
        <p:nvSpPr>
          <p:cNvPr id="4" name="Пятно 1 3"/>
          <p:cNvSpPr/>
          <p:nvPr/>
        </p:nvSpPr>
        <p:spPr>
          <a:xfrm rot="19480719">
            <a:off x="285291" y="230247"/>
            <a:ext cx="1777965" cy="148518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u="sng" dirty="0">
                <a:latin typeface="Times New Roman" pitchFamily="18" charset="0"/>
                <a:cs typeface="Times New Roman" pitchFamily="18" charset="0"/>
              </a:rPr>
              <a:t>Гимнастика после сна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A6B8812F-8E08-4C23-A68B-FE808D5C7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04" y="1600200"/>
            <a:ext cx="6029592" cy="4525963"/>
          </a:xfrm>
        </p:spPr>
      </p:pic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i="1" u="sng" dirty="0" err="1">
                <a:latin typeface="Times New Roman" pitchFamily="18" charset="0"/>
                <a:cs typeface="Times New Roman" pitchFamily="18" charset="0"/>
              </a:rPr>
              <a:t>Босохождение</a:t>
            </a:r>
            <a:br>
              <a:rPr lang="ru-RU" sz="4000" i="1" u="sng" dirty="0">
                <a:latin typeface="Times New Roman" pitchFamily="18" charset="0"/>
                <a:cs typeface="Times New Roman" pitchFamily="18" charset="0"/>
              </a:rPr>
            </a:br>
            <a:endParaRPr lang="ru-RU" sz="4000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5E1B7448-C180-4DD5-8D17-67EF486F4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03" y="1600200"/>
            <a:ext cx="6638683" cy="4983162"/>
          </a:xfrm>
        </p:spPr>
      </p:pic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08BB0-923E-4D7F-969C-433C8ED76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4D1B30-B96C-4B6D-A5F6-0D32D879D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82640714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D7197-016F-4B0C-A8F6-200DF101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Технологии обучения здоровому образу жизни: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94CC6E-C39D-4B8B-9850-F15826F61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Утренняя гимнастика</a:t>
            </a:r>
          </a:p>
          <a:p>
            <a:r>
              <a:rPr lang="ru-RU" sz="3600" dirty="0"/>
              <a:t>Физкультурные занятия</a:t>
            </a:r>
          </a:p>
          <a:p>
            <a:r>
              <a:rPr lang="ru-RU" sz="3600" dirty="0"/>
              <a:t>Беседы о ЗОЖ</a:t>
            </a:r>
          </a:p>
        </p:txBody>
      </p:sp>
    </p:spTree>
    <p:extLst>
      <p:ext uri="{BB962C8B-B14F-4D97-AF65-F5344CB8AC3E}">
        <p14:creationId xmlns:p14="http://schemas.microsoft.com/office/powerpoint/2010/main" val="1835402610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C1B4B-998D-44BC-929D-2571E2867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Коррекционные технологии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AB7957-49C2-4EE4-854F-6F8863E41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Музыкотерапия</a:t>
            </a:r>
          </a:p>
          <a:p>
            <a:r>
              <a:rPr lang="ru-RU" sz="4000" dirty="0"/>
              <a:t>Сказкотерапия</a:t>
            </a:r>
          </a:p>
          <a:p>
            <a:r>
              <a:rPr lang="ru-RU" sz="4000" dirty="0" err="1"/>
              <a:t>Цветотерапия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38099265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643998" cy="55975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не боюсь еще и еще повторить: забота о здоровье – это важнейший труд воспитателей. От жизнерадостности, бодрости детей  зависит их духовная жизнь, мировоззрение, умственное развитие, прочность знаний, вера в свои силы».</a:t>
            </a:r>
          </a:p>
          <a:p>
            <a:pPr>
              <a:buNone/>
            </a:pP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Сухомлинский В.А.</a:t>
            </a:r>
          </a:p>
        </p:txBody>
      </p:sp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1" y="908720"/>
            <a:ext cx="7092790" cy="144016"/>
          </a:xfrm>
        </p:spPr>
        <p:txBody>
          <a:bodyPr>
            <a:normAutofit fontScale="90000"/>
          </a:bodyPr>
          <a:lstStyle/>
          <a:p>
            <a:r>
              <a:rPr lang="ru-RU" dirty="0"/>
              <a:t>Цель </a:t>
            </a:r>
            <a:r>
              <a:rPr lang="ru-RU" dirty="0" err="1"/>
              <a:t>здоровьесберегающих</a:t>
            </a:r>
            <a:r>
              <a:rPr lang="ru-RU" dirty="0"/>
              <a:t> </a:t>
            </a:r>
            <a:r>
              <a:rPr lang="ru-RU" dirty="0" err="1"/>
              <a:t>техноогий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D25D9-44D7-4C71-A0B0-4EA03D34A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Обеспечение высокого уровня здоровья воспитанников детского сада и воспитание культуры, как осознанного отношения ребенка к здоровому образу жизни, </a:t>
            </a:r>
            <a:r>
              <a:rPr lang="ru-RU" dirty="0" err="1"/>
              <a:t>валеологической</a:t>
            </a:r>
            <a:r>
              <a:rPr lang="ru-RU" dirty="0"/>
              <a:t> компетентности, позволяющей дошкольнику самостоятельно и эффективно решать задачи здорового образа жизни и безопасного поведения, оказания элементарной медицинской и психологической самопомощи.</a:t>
            </a:r>
          </a:p>
        </p:txBody>
      </p:sp>
    </p:spTree>
    <p:extLst>
      <p:ext uri="{BB962C8B-B14F-4D97-AF65-F5344CB8AC3E}">
        <p14:creationId xmlns:p14="http://schemas.microsoft.com/office/powerpoint/2010/main" val="1677203343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5CB8D-D58A-4446-8CF7-465C7E77D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572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Выбор </a:t>
            </a:r>
            <a:r>
              <a:rPr lang="ru-RU" sz="3200" b="1" dirty="0" err="1"/>
              <a:t>здоровьесберегающих</a:t>
            </a:r>
            <a:r>
              <a:rPr lang="ru-RU" sz="3200" b="1" dirty="0"/>
              <a:t> технологий в конкретном ДОУ зависит: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3E9AFC-97C5-4B69-A37C-34FA724CC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условий дошкольного образовательного учреждения;</a:t>
            </a:r>
          </a:p>
          <a:p>
            <a:r>
              <a:rPr lang="ru-RU" dirty="0"/>
              <a:t>организации </a:t>
            </a:r>
            <a:r>
              <a:rPr lang="ru-RU" dirty="0" err="1"/>
              <a:t>здоровьесберегающей</a:t>
            </a:r>
            <a:r>
              <a:rPr lang="ru-RU" dirty="0"/>
              <a:t> среды;</a:t>
            </a:r>
          </a:p>
          <a:p>
            <a:r>
              <a:rPr lang="ru-RU" dirty="0"/>
              <a:t>программы по которой работают педагоги;</a:t>
            </a:r>
          </a:p>
          <a:p>
            <a:r>
              <a:rPr lang="ru-RU" dirty="0"/>
              <a:t>продолжительности пребывания детей в ДОУ</a:t>
            </a:r>
          </a:p>
          <a:p>
            <a:r>
              <a:rPr lang="ru-RU" dirty="0"/>
              <a:t>возраста и показателей здоровья воспитанников ДОУ</a:t>
            </a:r>
          </a:p>
          <a:p>
            <a:r>
              <a:rPr lang="ru-RU" dirty="0"/>
              <a:t>уровня профессиональной компетентности педагогов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4942501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C6120-A491-4298-B422-E26E4F0D8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Направления </a:t>
            </a:r>
            <a:r>
              <a:rPr lang="ru-RU" b="1" dirty="0" err="1"/>
              <a:t>здоровьесберегающих</a:t>
            </a:r>
            <a:r>
              <a:rPr lang="ru-RU" b="1" dirty="0"/>
              <a:t> технологий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3AA71C-44DD-4653-8952-FE59BB3E2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800" dirty="0"/>
              <a:t>Технологии сохранения и стимулирования здоровья (закаливающие мероприятия, динамические паузы, подвижные и спортивные игры, пальчиковая гимнастика, гимнастика для глаз, дыхательная гимнастика, гимнастика пробуждения…)</a:t>
            </a:r>
          </a:p>
          <a:p>
            <a:pPr marL="514350" indent="-514350">
              <a:buAutoNum type="arabicPeriod"/>
            </a:pPr>
            <a:r>
              <a:rPr lang="ru-RU" sz="2800" dirty="0"/>
              <a:t>Технологии обучения здоровому образу жизни (утренняя гимнастика, физкультурные занятия…)</a:t>
            </a:r>
          </a:p>
          <a:p>
            <a:pPr marL="514350" indent="-514350">
              <a:buAutoNum type="arabicPeriod"/>
            </a:pPr>
            <a:r>
              <a:rPr lang="ru-RU" sz="2800" dirty="0"/>
              <a:t>Коррекционные технологии ( музыкотерапия, сказкотерапия, </a:t>
            </a:r>
            <a:r>
              <a:rPr lang="ru-RU" sz="2800" dirty="0" err="1"/>
              <a:t>цветотерапия</a:t>
            </a:r>
            <a:r>
              <a:rPr lang="ru-RU" sz="2800" dirty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4288557049"/>
      </p:ext>
    </p:extLst>
  </p:cSld>
  <p:clrMapOvr>
    <a:masterClrMapping/>
  </p:clrMapOvr>
  <p:transition spd="slow" advTm="5000">
    <p:dissolve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Динамические паузы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Проводятся для всех детей во время занятий, в качестве профилактики утомления, в течении 2-5 минут. </a:t>
            </a:r>
          </a:p>
          <a:p>
            <a:r>
              <a:rPr lang="ru-RU" dirty="0"/>
              <a:t>Это обеспечивает разумное сочетание образовательных и оздоровительных задач.</a:t>
            </a:r>
          </a:p>
          <a:p>
            <a:r>
              <a:rPr lang="ru-RU" dirty="0"/>
              <a:t>Благодаря динамическим паузам дети лучше усваивают материал, занятие становится более интересным.</a:t>
            </a:r>
          </a:p>
        </p:txBody>
      </p:sp>
      <p:sp>
        <p:nvSpPr>
          <p:cNvPr id="5" name="Пятно 1 4"/>
          <p:cNvSpPr/>
          <p:nvPr/>
        </p:nvSpPr>
        <p:spPr>
          <a:xfrm rot="19918721">
            <a:off x="302404" y="227361"/>
            <a:ext cx="1752515" cy="145665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«Руки»</a:t>
            </a:r>
            <a:br>
              <a:rPr lang="ru-RU" sz="1800" dirty="0"/>
            </a:br>
            <a:r>
              <a:rPr lang="ru-RU" sz="1600" dirty="0"/>
              <a:t>Где же, где же наши руки, где же наши руки?</a:t>
            </a:r>
            <a:br>
              <a:rPr lang="ru-RU" sz="1600" dirty="0"/>
            </a:br>
            <a:br>
              <a:rPr lang="ru-RU" sz="1600" dirty="0"/>
            </a:br>
            <a:endParaRPr lang="ru-RU" sz="16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14EC737-E9DF-4997-8595-0914DE8F2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94" y="1600200"/>
            <a:ext cx="6904011" cy="4525963"/>
          </a:xfrm>
        </p:spPr>
      </p:pic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Физминутка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0BD645B-2A18-4A51-A163-2A7268C8E5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46138"/>
            <a:ext cx="3827356" cy="5103142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0A03A6-36C1-48A3-A033-7D2071BEBF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34" y="1589246"/>
            <a:ext cx="3951566" cy="5268754"/>
          </a:xfrm>
          <a:prstGeom prst="rect">
            <a:avLst/>
          </a:prstGeom>
        </p:spPr>
      </p:pic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11430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Подвижные и спортивные игры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часть физкультурного занятия, на прогулке, в групповой комнате - малой со средней степенью подвижности. Проводятся ежедневно.</a:t>
            </a:r>
          </a:p>
          <a:p>
            <a:r>
              <a:rPr lang="ru-RU" dirty="0"/>
              <a:t>Подвижные игры направлены  не только на развитие игровых навыков ребенка, но и служат формированию здоровья малышей, формируют благоприятный фон в группе.</a:t>
            </a:r>
          </a:p>
        </p:txBody>
      </p:sp>
      <p:sp>
        <p:nvSpPr>
          <p:cNvPr id="4" name="Пятно 1 3"/>
          <p:cNvSpPr/>
          <p:nvPr/>
        </p:nvSpPr>
        <p:spPr>
          <a:xfrm rot="19543446">
            <a:off x="15251" y="117196"/>
            <a:ext cx="1859291" cy="1388707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 advTm="5000">
    <p:dissolve/>
    <p:sndAc>
      <p:stSnd>
        <p:snd r:embed="rId3" name="chimes.wav"/>
      </p:stSnd>
    </p:sndAc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581</Words>
  <Application>Microsoft Office PowerPoint</Application>
  <PresentationFormat>Экран (4:3)</PresentationFormat>
  <Paragraphs>73</Paragraphs>
  <Slides>28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«Использование здоровье сберегающих технологий в группе раннего возраста в соответствии ФГОС» </vt:lpstr>
      <vt:lpstr>Здоровьесберегающая технология-</vt:lpstr>
      <vt:lpstr>Цель здоровьесберегающих техноогий</vt:lpstr>
      <vt:lpstr>Выбор здоровьесберегающих технологий в конкретном ДОУ зависит:</vt:lpstr>
      <vt:lpstr>Направления здоровьесберегающих технологий</vt:lpstr>
      <vt:lpstr>Динамические паузы</vt:lpstr>
      <vt:lpstr>«Руки» Где же, где же наши руки, где же наши руки?  </vt:lpstr>
      <vt:lpstr>Физминутка </vt:lpstr>
      <vt:lpstr>    Подвижные и спортивные игры</vt:lpstr>
      <vt:lpstr>Презентация PowerPoint</vt:lpstr>
      <vt:lpstr>Релаксация</vt:lpstr>
      <vt:lpstr>Презентация PowerPoint</vt:lpstr>
      <vt:lpstr>            Пальчиковая гимнастика.</vt:lpstr>
      <vt:lpstr>«Замочек»</vt:lpstr>
      <vt:lpstr>«Кулачек»</vt:lpstr>
      <vt:lpstr>Гимнастика для глаз </vt:lpstr>
      <vt:lpstr>Открываем-закрываем глазки</vt:lpstr>
      <vt:lpstr>        Гимнастика дыхательная</vt:lpstr>
      <vt:lpstr>Презентация PowerPoint</vt:lpstr>
      <vt:lpstr>Презентация PowerPoint</vt:lpstr>
      <vt:lpstr>Презентация PowerPoint</vt:lpstr>
      <vt:lpstr>     Гимнастика бодрящая</vt:lpstr>
      <vt:lpstr>Гимнастика после сна</vt:lpstr>
      <vt:lpstr>Босохождение </vt:lpstr>
      <vt:lpstr>Презентация PowerPoint</vt:lpstr>
      <vt:lpstr>Технологии обучения здоровому образу жизни:</vt:lpstr>
      <vt:lpstr>Коррекционные технологии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Здоровьесберегающие технологии в группе раннего возраста</dc:title>
  <dc:creator>НАТА2ИЯ</dc:creator>
  <cp:lastModifiedBy>ktuatr65@outlook.com</cp:lastModifiedBy>
  <cp:revision>110</cp:revision>
  <dcterms:created xsi:type="dcterms:W3CDTF">2012-01-21T14:48:43Z</dcterms:created>
  <dcterms:modified xsi:type="dcterms:W3CDTF">2022-12-07T08:31:47Z</dcterms:modified>
</cp:coreProperties>
</file>